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74" r:id="rId35"/>
    <p:sldId id="261" r:id="rId36"/>
    <p:sldId id="262" r:id="rId37"/>
    <p:sldId id="263" r:id="rId38"/>
    <p:sldId id="266" r:id="rId39"/>
    <p:sldId id="267" r:id="rId40"/>
    <p:sldId id="268" r:id="rId41"/>
    <p:sldId id="269" r:id="rId42"/>
    <p:sldId id="270" r:id="rId43"/>
    <p:sldId id="306" r:id="rId44"/>
    <p:sldId id="271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257" r:id="rId55"/>
    <p:sldId id="316" r:id="rId56"/>
    <p:sldId id="317" r:id="rId57"/>
    <p:sldId id="318" r:id="rId58"/>
    <p:sldId id="258" r:id="rId59"/>
    <p:sldId id="259" r:id="rId60"/>
    <p:sldId id="260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23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5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625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82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2400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62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0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7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4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3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2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B177F-34A6-4B22-B4DE-0B5E1D1AE6C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5D7DBB-C796-4908-B982-19A97624B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2C231-D947-BB63-BDF8-80D825D53A69}"/>
              </a:ext>
            </a:extLst>
          </p:cNvPr>
          <p:cNvSpPr txBox="1"/>
          <p:nvPr/>
        </p:nvSpPr>
        <p:spPr>
          <a:xfrm>
            <a:off x="1479126" y="1157114"/>
            <a:ext cx="8762152" cy="4723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1: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OOP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Terminologies of OOP</a:t>
            </a:r>
          </a:p>
          <a:p>
            <a:pPr marL="1943100" lvl="3" indent="-571500">
              <a:lnSpc>
                <a:spcPct val="150000"/>
              </a:lnSpc>
              <a:buFont typeface="+mj-lt"/>
              <a:buAutoNum type="alphaL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Classes, Objects, Inheritance, Polymorphism, Data Abstraction, Encapsulation, Destructor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Session, Cookies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33523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4BF95-6C1B-B9F7-476C-BEEF6D141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2" y="346325"/>
            <a:ext cx="8553156" cy="64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686ED-6748-6E3F-E71C-CEB06135D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15579"/>
            <a:ext cx="8451160" cy="63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1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94B07-830F-FCA0-C2B8-75BC465B3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36" y="943374"/>
            <a:ext cx="7529977" cy="2520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C6299-D592-9FD1-0372-EEB9E0C87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04" y="3422028"/>
            <a:ext cx="1915235" cy="610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BD14D2-690A-F893-63F2-C7CAF7D02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799" y="3540033"/>
            <a:ext cx="38481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2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8566D-C921-3766-B1CD-778B885A0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79" y="392305"/>
            <a:ext cx="8243150" cy="618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8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EF11E-A3FA-64C4-61E5-948257D14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07" y="360618"/>
            <a:ext cx="8327600" cy="62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EBE2C-664A-1731-713B-F5C86BEED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25" y="425548"/>
            <a:ext cx="8117059" cy="60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A01F8-E789-5835-39D1-4CB61FAE9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53" y="490139"/>
            <a:ext cx="7678867" cy="57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81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42591-F6C4-BF79-1DA6-E96DF2942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5" y="490139"/>
            <a:ext cx="7840940" cy="58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37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E2EE3-5D6E-1F17-564A-0FDEA13E1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5" y="458813"/>
            <a:ext cx="7915925" cy="594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9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98CDA-15C8-5595-5463-F00E14E4D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25" y="725896"/>
            <a:ext cx="7544504" cy="53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358A6-E573-7E4F-88DD-55EFE0F5A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45" y="720972"/>
            <a:ext cx="7842592" cy="58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9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4299E-5B0D-3E36-6EE1-1128E0A37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20" y="412302"/>
            <a:ext cx="8114869" cy="60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8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0BDA4-D970-C606-6F19-0E8842007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39" y="373513"/>
            <a:ext cx="8293231" cy="62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18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6AD26-D8A6-19EA-50E4-E5F52F2E1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70" y="428054"/>
            <a:ext cx="8185368" cy="61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2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DA6B0-9217-6D24-47C1-CC938796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35" y="459965"/>
            <a:ext cx="7987839" cy="59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870AF-169E-C264-4038-92832D067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99" y="967193"/>
            <a:ext cx="7720321" cy="2999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8095E-3203-EF32-870E-9DA3DDC46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430" y="3967089"/>
            <a:ext cx="327705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8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58F95-C315-309F-2330-A68496D59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81" y="411483"/>
            <a:ext cx="7270968" cy="54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68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E6AC9-6700-0747-1281-3578499C0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6" y="490139"/>
            <a:ext cx="7822194" cy="58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2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44F5A-EDCD-B0EE-ED54-11449683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4" y="515084"/>
            <a:ext cx="7765955" cy="582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7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56DAD-F9B1-98BD-26E4-98FA4758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" y="542531"/>
            <a:ext cx="7692805" cy="57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89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37A62-C3E5-E0E2-41CA-15B970316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33" y="473669"/>
            <a:ext cx="7876332" cy="59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9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EABA1-C6A7-24C9-F2FC-DDD95E58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17" y="442231"/>
            <a:ext cx="7960118" cy="59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8E30B-ABFC-1776-D45E-7AE265C7B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48" y="955147"/>
            <a:ext cx="6593131" cy="4947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E93C0-9793-4572-73F7-348A21A99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54" y="3428999"/>
            <a:ext cx="27908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1ADF7-29F3-51EA-E916-5115BE8E1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4" y="447935"/>
            <a:ext cx="7822194" cy="58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5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37BF9-49DC-28F9-E07B-2A4049543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437712"/>
            <a:ext cx="8047148" cy="60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24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87D0E-F485-E6A0-7F57-098D97BA8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064" y="1556229"/>
            <a:ext cx="5969119" cy="875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5CD47-D419-A284-0919-EF0D3FEF8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67" y="2532978"/>
            <a:ext cx="5676900" cy="590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E48691-13D3-0A5E-312A-980853006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87" y="3224611"/>
            <a:ext cx="4120271" cy="28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26E4F8-3BF8-6D75-FBCC-18D3B36C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31" y="954488"/>
            <a:ext cx="7500764" cy="48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4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D2BA85-CD10-26A4-8AB4-FD0231A6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50" y="938304"/>
            <a:ext cx="7174431" cy="30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88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130039-5421-C7D6-FCAA-BB287E8A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30" y="934990"/>
            <a:ext cx="7218187" cy="48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5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83DDF-35D5-71AF-BCA9-9994D143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47" y="874287"/>
            <a:ext cx="6851137" cy="44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63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4FBBC-BCD9-5E3B-E509-3D094DF3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33" y="846163"/>
            <a:ext cx="7146846" cy="50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93B6F-3B6C-1E7D-76B1-0FA4D298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15" y="860227"/>
            <a:ext cx="7715697" cy="46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6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A1C1D-0193-4A0B-CBB2-1FBF919D5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37" y="409056"/>
            <a:ext cx="8048535" cy="60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21450-D629-C42F-9816-1166A197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76" y="897531"/>
            <a:ext cx="7546135" cy="474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95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29D1C-0EAE-0C53-69C2-398BDE20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008" y="901795"/>
            <a:ext cx="7435153" cy="480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2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8AB1B-73E7-D289-B213-FE07FAEA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52" y="902432"/>
            <a:ext cx="7605546" cy="46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68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BF184-4A25-59EA-FD5F-A2B42499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94" y="967193"/>
            <a:ext cx="7672404" cy="43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67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ACD7D-8D68-0058-683B-C88894B1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10" y="886566"/>
            <a:ext cx="7801138" cy="45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84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CE57D-F323-E551-F59A-8D5E91378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82" y="967193"/>
            <a:ext cx="7897832" cy="43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3DAE-C6A6-28CC-7AC7-9084C262B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73" y="967193"/>
            <a:ext cx="7904463" cy="44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81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8638F-91C2-9969-03D2-46774CBAD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89" y="967193"/>
            <a:ext cx="8024775" cy="42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9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5EE08-3514-07E2-5918-29564E64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85" y="926352"/>
            <a:ext cx="7119227" cy="42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42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200B6-78A3-4664-DA2E-4F7C3BEDA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53" y="967192"/>
            <a:ext cx="7107820" cy="45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4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DE68B-27B1-9B95-DB48-EA11B534A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41690"/>
            <a:ext cx="8528016" cy="639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4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F136E-F209-5F89-351D-1883A2E4C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084" y="967192"/>
            <a:ext cx="7643722" cy="44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55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F0C37-13F6-B54B-FB32-BC06BCE4F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92" y="887102"/>
            <a:ext cx="6842209" cy="46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75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D66AD-60ED-A9A7-C41B-B257EFB87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16" y="967193"/>
            <a:ext cx="7640245" cy="43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44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9AAA9-2735-94A4-3E92-EB3FAB0CD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81" y="1010567"/>
            <a:ext cx="8053011" cy="38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18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4108-2A31-6510-94E5-45B3916D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3227AE-6510-32D3-BB38-0D820A57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1B6D3-F008-5590-6911-77CF4DF5D8FC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3CF1C822-9414-86F2-BCB8-C6E871951834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202AC-A635-F93D-6945-B78498DFD001}"/>
              </a:ext>
            </a:extLst>
          </p:cNvPr>
          <p:cNvSpPr txBox="1"/>
          <p:nvPr/>
        </p:nvSpPr>
        <p:spPr>
          <a:xfrm>
            <a:off x="1619813" y="1255590"/>
            <a:ext cx="8044691" cy="407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2: 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Basics, Create DB, PHP My Admin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DDL, DML, DRL Operations in SQL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 Integration with PHP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Crude Operation in MySQL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Feedbacks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3A5CA-5098-09CC-CA86-00A37D17B9E3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</p:spTree>
    <p:extLst>
      <p:ext uri="{BB962C8B-B14F-4D97-AF65-F5344CB8AC3E}">
        <p14:creationId xmlns:p14="http://schemas.microsoft.com/office/powerpoint/2010/main" val="1862891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83EBA7-B58F-411E-DF23-0170D024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58" y="1593218"/>
            <a:ext cx="7767226" cy="3009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6039B3-C45C-833D-5BC2-05C21E950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558" y="979638"/>
            <a:ext cx="4763413" cy="4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3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0811C-F827-72D7-1AD2-8907123C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43" y="1003793"/>
            <a:ext cx="7643906" cy="1206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FC5DF-D80F-0730-E04B-AF6A0A44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543" y="2374775"/>
            <a:ext cx="7946217" cy="22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3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CD169-CB4F-BA4E-9109-3C08E26B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91" y="1079204"/>
            <a:ext cx="8153511" cy="1059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D9F157-9E34-5BB5-17EA-F7AF3ACD4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723" y="2250301"/>
            <a:ext cx="8145779" cy="23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92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D933-9E93-4321-D965-B067EFA1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1560CB-C582-AE30-F6AC-CF203C0E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F5ED1-B8CB-71D5-AC0F-9CD3D1699950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5038EA8D-7864-BE3E-498E-8AA5EA2BB75A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E55E0-C350-BA4F-4A33-CDF5780CF05D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CB05A-0A3C-AF4D-C88D-ADD4C01E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91" y="967192"/>
            <a:ext cx="8077910" cy="1579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3961C-DF30-C5AA-3C78-9E129CB2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857" y="2558545"/>
            <a:ext cx="5933473" cy="40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0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9C13-05A4-00F3-A860-72AD65E0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E6FDAB-D442-9EA8-905E-BF5A169C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F4E71-12CB-3666-C1EE-2C9A627335A2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48F135C3-AD06-1FA0-29F0-9123B4BC009F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38323-A1BB-E65E-3214-184CC15AAEA5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8679D-ECD3-3FB7-96BC-E67E66B3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0" y="967193"/>
            <a:ext cx="7837796" cy="41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2F5EC-F83A-6364-DF24-B0D98FE57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34312"/>
            <a:ext cx="8441418" cy="633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4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906D4-2005-1851-A054-702EF13D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91" y="967193"/>
            <a:ext cx="5578453" cy="48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E3694-BECE-1585-3FD7-69771063E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91" y="1561839"/>
            <a:ext cx="7890734" cy="2067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3FF0D-9903-C50A-2184-C4DD53FD7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853" y="3819188"/>
            <a:ext cx="1114581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04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12D73-5A2F-8388-0723-345F007B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34" y="887102"/>
            <a:ext cx="7652078" cy="3596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3627F0-0369-C10C-9990-983AC977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34" y="4536154"/>
            <a:ext cx="7173326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72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367C8-2531-11EE-2F6F-BF2048C7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55" y="967192"/>
            <a:ext cx="7785323" cy="2338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7FD62F-8F89-21DA-2994-19A24080E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55" y="3344591"/>
            <a:ext cx="7743571" cy="1199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F8DB4F-EF29-75E3-0CE3-D5E669A8F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395" y="4600539"/>
            <a:ext cx="6643748" cy="15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E8A3A-51F7-870C-6795-319F825C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04" y="967192"/>
            <a:ext cx="8094867" cy="35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1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FD6176-49F8-1F2F-7D49-683FFD2A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654" y="1566127"/>
            <a:ext cx="7739357" cy="1339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80ABE6-AD59-0DF9-70D4-ED792AEC6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654" y="3135771"/>
            <a:ext cx="8070557" cy="19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6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7DDAD-BF9C-2845-8D19-0B9DA5CA3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269" y="1658164"/>
            <a:ext cx="7896604" cy="128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C89F1-8CDB-6D6B-6A1F-A7472529A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269" y="3079001"/>
            <a:ext cx="7896604" cy="15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7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E4D69-62C9-F14C-519A-9F95503DD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0" y="1519313"/>
            <a:ext cx="7947970" cy="384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79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523C-186B-CF39-3FBB-326B3FA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6" y="995329"/>
            <a:ext cx="5830163" cy="453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40BA7-F53F-3F16-F259-FFDCC257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465" y="1478471"/>
            <a:ext cx="7898497" cy="34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73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EC75-8F64-27B0-ADE2-1F5D13E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DF5A13-DECF-0731-C22C-C7D30017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8D167-2F03-8954-57F8-08F53482CFA9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F936E3B0-6762-A2D4-C8F8-BCC3A7F9771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109-1AAC-B21C-32DB-130CCA25A7A2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23A0BE-2BBC-10B9-5806-EC0344F1258B}"/>
              </a:ext>
            </a:extLst>
          </p:cNvPr>
          <p:cNvSpPr txBox="1"/>
          <p:nvPr/>
        </p:nvSpPr>
        <p:spPr>
          <a:xfrm>
            <a:off x="2389467" y="1055075"/>
            <a:ext cx="56249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See the Exercise On </a:t>
            </a:r>
          </a:p>
          <a:p>
            <a:pPr algn="ctr"/>
            <a:r>
              <a:rPr lang="en-US" sz="3600" b="1" dirty="0"/>
              <a:t>PHP Database Integration</a:t>
            </a:r>
          </a:p>
          <a:p>
            <a:pPr algn="ctr"/>
            <a:r>
              <a:rPr lang="en-US" sz="3600" b="1" dirty="0"/>
              <a:t>GitHub </a:t>
            </a:r>
            <a:r>
              <a:rPr lang="en-US" sz="3600" b="1" dirty="0">
                <a:solidFill>
                  <a:srgbClr val="00B0F0"/>
                </a:solidFill>
              </a:rPr>
              <a:t>@theaamirlatif</a:t>
            </a:r>
            <a:endParaRPr lang="en-PK" sz="3600" b="1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B15C2-5E62-7584-1BC1-16DAB4C7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07" y="2936011"/>
            <a:ext cx="3514655" cy="35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9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33917-5D50-313B-ABEF-734B2E31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38736"/>
            <a:ext cx="8498397" cy="63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38A52-AE30-3D60-868C-23A700AF0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70" y="404758"/>
            <a:ext cx="8322440" cy="62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9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277A71-C5A3-2B53-25AA-A52C92EF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58"/>
            <a:ext cx="1915235" cy="191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D244-D79F-8F6B-3481-116553499408}"/>
              </a:ext>
            </a:extLst>
          </p:cNvPr>
          <p:cNvSpPr txBox="1"/>
          <p:nvPr/>
        </p:nvSpPr>
        <p:spPr>
          <a:xfrm>
            <a:off x="9778558" y="259307"/>
            <a:ext cx="253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AI Academy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®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B80B18F-2B14-894E-57C6-EC163F824025}"/>
              </a:ext>
            </a:extLst>
          </p:cNvPr>
          <p:cNvSpPr/>
          <p:nvPr/>
        </p:nvSpPr>
        <p:spPr>
          <a:xfrm>
            <a:off x="10459839" y="887102"/>
            <a:ext cx="1091821" cy="873457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C113D-AE55-F3B3-E221-1D8CA4D0EC80}"/>
              </a:ext>
            </a:extLst>
          </p:cNvPr>
          <p:cNvSpPr txBox="1"/>
          <p:nvPr/>
        </p:nvSpPr>
        <p:spPr>
          <a:xfrm>
            <a:off x="1109533" y="259307"/>
            <a:ext cx="2559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Week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4B78B-C452-C0EA-BDA4-281D62AC7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" y="357783"/>
            <a:ext cx="8447634" cy="633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829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1441</TotalTime>
  <Words>546</Words>
  <Application>Microsoft Office PowerPoint</Application>
  <PresentationFormat>Widescreen</PresentationFormat>
  <Paragraphs>219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arial</vt:lpstr>
      <vt:lpstr>Arial Black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 Academy 72</dc:creator>
  <cp:lastModifiedBy>Aamir Latif</cp:lastModifiedBy>
  <cp:revision>18</cp:revision>
  <dcterms:created xsi:type="dcterms:W3CDTF">2024-02-12T06:36:04Z</dcterms:created>
  <dcterms:modified xsi:type="dcterms:W3CDTF">2024-05-06T06:41:55Z</dcterms:modified>
</cp:coreProperties>
</file>